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4" r:id="rId3"/>
    <p:sldId id="305" r:id="rId4"/>
    <p:sldId id="306" r:id="rId5"/>
    <p:sldId id="302" r:id="rId6"/>
    <p:sldId id="303" r:id="rId7"/>
    <p:sldId id="280" r:id="rId8"/>
    <p:sldId id="285" r:id="rId9"/>
    <p:sldId id="284" r:id="rId10"/>
    <p:sldId id="295" r:id="rId11"/>
    <p:sldId id="298" r:id="rId12"/>
    <p:sldId id="299" r:id="rId13"/>
    <p:sldId id="297" r:id="rId14"/>
    <p:sldId id="300" r:id="rId15"/>
    <p:sldId id="257" r:id="rId16"/>
    <p:sldId id="286" r:id="rId17"/>
    <p:sldId id="307" r:id="rId18"/>
    <p:sldId id="292" r:id="rId19"/>
    <p:sldId id="293" r:id="rId20"/>
    <p:sldId id="258" r:id="rId21"/>
    <p:sldId id="261" r:id="rId22"/>
    <p:sldId id="262" r:id="rId23"/>
    <p:sldId id="263" r:id="rId24"/>
    <p:sldId id="264" r:id="rId25"/>
    <p:sldId id="265" r:id="rId26"/>
    <p:sldId id="267" r:id="rId27"/>
    <p:sldId id="310" r:id="rId28"/>
    <p:sldId id="268" r:id="rId29"/>
    <p:sldId id="269" r:id="rId30"/>
    <p:sldId id="287" r:id="rId31"/>
    <p:sldId id="271" r:id="rId32"/>
    <p:sldId id="272" r:id="rId33"/>
    <p:sldId id="273" r:id="rId34"/>
    <p:sldId id="274" r:id="rId35"/>
    <p:sldId id="276" r:id="rId36"/>
    <p:sldId id="275" r:id="rId37"/>
    <p:sldId id="277" r:id="rId38"/>
    <p:sldId id="278" r:id="rId39"/>
    <p:sldId id="259" r:id="rId40"/>
    <p:sldId id="290" r:id="rId41"/>
    <p:sldId id="289" r:id="rId42"/>
    <p:sldId id="291" r:id="rId43"/>
    <p:sldId id="288" r:id="rId44"/>
    <p:sldId id="281" r:id="rId45"/>
    <p:sldId id="283" r:id="rId46"/>
    <p:sldId id="282" r:id="rId47"/>
    <p:sldId id="260" r:id="rId48"/>
    <p:sldId id="309" r:id="rId49"/>
    <p:sldId id="294" r:id="rId50"/>
    <p:sldId id="308" r:id="rId51"/>
    <p:sldId id="256" r:id="rId52"/>
  </p:sldIdLst>
  <p:sldSz cx="9144000" cy="6858000" type="screen4x3"/>
  <p:notesSz cx="9144000" cy="6858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1" autoAdjust="0"/>
    <p:restoredTop sz="86470" autoAdjust="0"/>
  </p:normalViewPr>
  <p:slideViewPr>
    <p:cSldViewPr>
      <p:cViewPr varScale="1">
        <p:scale>
          <a:sx n="64" d="100"/>
          <a:sy n="64" d="100"/>
        </p:scale>
        <p:origin x="-5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C45BF-61F5-4FC3-A1F5-A0B4B642EF3F}" type="datetimeFigureOut">
              <a:rPr lang="pt-PT" smtClean="0"/>
              <a:pPr/>
              <a:t>01-07-2012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C6E61-E90A-4939-BE18-42EAA2CF9A7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D:\Documentos\As minhas imagens\P628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6" y="0"/>
            <a:ext cx="914501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D:\Documentos\As minhas imagens\a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772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 descr="D:\Documentos\As minhas imagens\a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315416"/>
            <a:ext cx="7772400" cy="9649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074" name="Picture 2" descr="D:\Documentos\As minhas imagens\a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315416"/>
            <a:ext cx="7772400" cy="7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098" name="Picture 2" descr="D:\Documentos\As minhas imagens\a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-387424"/>
            <a:ext cx="7772401" cy="7416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122" name="Picture 2" descr="D:\Documentos\As minhas imagens\ac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603448"/>
            <a:ext cx="7772400" cy="7704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074" name="Picture 2" descr="D:\Documentos\As minhas imagens\Digitalizações Dia da Classe\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8747" y="-652774"/>
            <a:ext cx="11713301" cy="845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os\As minhas imagens\Digitalizações Dia da Classe\reagente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91480"/>
            <a:ext cx="9144000" cy="4464496"/>
          </a:xfrm>
          <a:prstGeom prst="rect">
            <a:avLst/>
          </a:prstGeom>
          <a:noFill/>
        </p:spPr>
      </p:pic>
      <p:pic>
        <p:nvPicPr>
          <p:cNvPr id="1027" name="Picture 3" descr="D:\Documentos\As minhas imagens\Digitalizações Dia da Classe\reagente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9"/>
            <a:ext cx="9144000" cy="3886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os\As minhas imagens\PRO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7" y="0"/>
            <a:ext cx="944555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os\As minhas imagens\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912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os\As minhas imagens\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098" name="Picture 2" descr="D:\Documentos\As minhas imagens\P628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1684" y="-216004"/>
            <a:ext cx="10344271" cy="7757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5122" name="Picture 2" descr="D:\Documentos\As minhas imagens\Digitalizações Dia da Classe\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146" name="Picture 2" descr="D:\Documentos\As minhas imagens\Digitalizações Dia da Classe\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4368"/>
            <a:ext cx="9324528" cy="8016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170" name="Picture 2" descr="D:\Documentos\As minhas imagens\Digitalizações Dia da Classe\A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11" y="0"/>
            <a:ext cx="90001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8194" name="Picture 2" descr="D:\Documentos\As minhas imagens\Digitalizações Dia da Classe\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9218" name="Picture 2" descr="D:\Documentos\As minhas imagens\Digitalizações Dia da Classe\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127321" cy="706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42" name="Picture 2" descr="D:\Documentos\As minhas imagens\Digitalizações Dia da Classe\A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3"/>
            <a:ext cx="8959553" cy="6930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2290" name="Picture 2" descr="D:\Documentos\As minhas imagens\Digitalizações Dia da Classe\A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-1"/>
            <a:ext cx="7056784" cy="7073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D:\Documentos\As minhas imagens\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848872" cy="7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3314" name="Picture 2" descr="D:\Documentos\As minhas imagens\Digitalizações Dia da Classe\A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39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4338" name="Picture 2" descr="D:\Documentos\As minhas imagens\Digitalizações Dia da Classe\A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122" name="Picture 2" descr="D:\Documentos\As minhas imagens\P628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260648"/>
            <a:ext cx="989065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 descr="D:\Documentos\As minhas imagens\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2683" y="-387424"/>
            <a:ext cx="12193355" cy="9194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6386" name="Picture 2" descr="D:\Documentos\As minhas imagens\Digitalizações Dia da Classe\A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7410" name="Picture 2" descr="D:\Documentos\As minhas imagens\Digitalizações Dia da Classe\A16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5220072" y="5157193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Termo de abertura do Livro de </a:t>
            </a:r>
            <a:r>
              <a:rPr lang="pt-PT" dirty="0" err="1" smtClean="0"/>
              <a:t>Actas</a:t>
            </a:r>
            <a:r>
              <a:rPr lang="pt-PT" dirty="0" smtClean="0"/>
              <a:t> da </a:t>
            </a:r>
            <a:r>
              <a:rPr lang="pt-PT" dirty="0" err="1" smtClean="0"/>
              <a:t>Direcção</a:t>
            </a:r>
            <a:r>
              <a:rPr lang="pt-PT" dirty="0" smtClean="0"/>
              <a:t> da Secção Feminina em 19/11/1958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8434" name="Picture 2" descr="D:\Documentos\As minhas imagens\Digitalizações Dia da Classe\A16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763688" y="18864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1ª </a:t>
            </a:r>
            <a:r>
              <a:rPr lang="pt-PT" dirty="0" err="1" smtClean="0"/>
              <a:t>acta</a:t>
            </a:r>
            <a:r>
              <a:rPr lang="pt-PT" dirty="0" smtClean="0"/>
              <a:t> da Reunião da </a:t>
            </a:r>
            <a:r>
              <a:rPr lang="pt-PT" dirty="0" err="1" smtClean="0"/>
              <a:t>Direcção</a:t>
            </a:r>
            <a:r>
              <a:rPr lang="pt-PT" dirty="0" smtClean="0"/>
              <a:t> da Secção Feminina 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9458" name="Picture 2" descr="D:\Documentos\As minhas imagens\Digitalizações Dia da Classe\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948597" cy="7425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482" name="Picture 2" descr="D:\Documentos\As minhas imagens\Digitalizações Dia da Classe\A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363201" cy="7425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1506" name="Picture 2" descr="D:\Documentos\As minhas imagens\Digitalizações Dia da Classe\A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363201" cy="764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2530" name="Picture 2" descr="D:\Documentos\As minhas imagens\Digitalizações Dia da Classe\A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5991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4578" name="Picture 2" descr="D:\Documentos\As minhas imagens\Digitalizações Dia da Classe\A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389703" cy="726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os\As minhas imagens\Digitalizações Dia da Classe\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4651" y="-387423"/>
            <a:ext cx="10428651" cy="8202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146" name="Picture 2" descr="D:\Documentos\As minhas imagens\P628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2715" y="476672"/>
            <a:ext cx="9386715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122" name="Picture 2" descr="D:\Documentos\As minhas imagens\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2630" y="0"/>
            <a:ext cx="10465163" cy="7461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098" name="Picture 2" descr="D:\Documentos\As minhas imagens\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4598" y="1"/>
            <a:ext cx="10753195" cy="7920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146" name="Picture 2" descr="D:\Documentos\As minhas imagens\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7" y="-315416"/>
            <a:ext cx="10561172" cy="8359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3074" name="Picture 2" descr="D:\Documentos\As minhas imagens\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2896" y="-1395536"/>
            <a:ext cx="17185909" cy="13105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D:\Documentos\As minhas imagens\Digitalizações Dia da Classe\A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188641"/>
            <a:ext cx="6840760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D:\Documentos\As minhas imagens\Digitalizações Dia da Classe\AJ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"/>
            <a:ext cx="7560840" cy="6561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 descr="D:\Documentos\As minhas imagens\Digitalizações Dia da Classe\AJ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"/>
            <a:ext cx="8064896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os\As minhas imagens\Digitalizações Dia da Classe\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6534615" cy="3276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D:\Documentos\As minhas imagens\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29909"/>
            <a:ext cx="9144000" cy="7087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 descr="D:\Documentos\As minhas imagens\Curso em Franç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2682" y="-243408"/>
            <a:ext cx="11617289" cy="8640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 descr="D:\Documentos\As minhas imagens\P628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5" y="0"/>
            <a:ext cx="10137827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 descr="D:\Documentos\As minhas imagens\FUNCH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476672"/>
            <a:ext cx="10922467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os\As minhas imagens\Digitalizações Dia da Classe\A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595" y="908720"/>
            <a:ext cx="7123836" cy="3276364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PT" sz="7300" dirty="0" smtClean="0"/>
              <a:t>2 de junho</a:t>
            </a:r>
            <a:br>
              <a:rPr lang="pt-PT" sz="7300" dirty="0" smtClean="0"/>
            </a:br>
            <a:r>
              <a:rPr lang="pt-PT" sz="7300" dirty="0" smtClean="0"/>
              <a:t>1912 - 2012</a:t>
            </a:r>
            <a:endParaRPr lang="pt-PT" sz="7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074" name="Picture 2" descr="D:\Documentos\As minhas imagens\P628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2119"/>
            <a:ext cx="9174305" cy="6880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D:\Documentos\As minhas imagens\Digitalizações Dia da Classe\dIPLO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5802" y="-96440"/>
            <a:ext cx="9316820" cy="730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D:\Documentos\As minhas imagens\Digitalizações Dia da Classe\acta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-1"/>
            <a:ext cx="9596967" cy="6799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 descr="D:\Documentos\As minhas imagens\Digitalizações Dia da Classe\act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8587" y="0"/>
            <a:ext cx="9852587" cy="7621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26</Words>
  <Application>Microsoft Office PowerPoint</Application>
  <PresentationFormat>Apresentação no Ecrã (4:3)</PresentationFormat>
  <Paragraphs>3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51</vt:i4>
      </vt:variant>
    </vt:vector>
  </HeadingPairs>
  <TitlesOfParts>
    <vt:vector size="52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  <vt:lpstr>Diapositivo 34</vt:lpstr>
      <vt:lpstr>Diapositivo 35</vt:lpstr>
      <vt:lpstr>Diapositivo 36</vt:lpstr>
      <vt:lpstr>Diapositivo 37</vt:lpstr>
      <vt:lpstr>Diapositivo 38</vt:lpstr>
      <vt:lpstr>Diapositivo 39</vt:lpstr>
      <vt:lpstr>Diapositivo 40</vt:lpstr>
      <vt:lpstr>Diapositivo 41</vt:lpstr>
      <vt:lpstr>Diapositivo 42</vt:lpstr>
      <vt:lpstr>Diapositivo 43</vt:lpstr>
      <vt:lpstr>Diapositivo 44</vt:lpstr>
      <vt:lpstr>Diapositivo 45</vt:lpstr>
      <vt:lpstr>Diapositivo 46</vt:lpstr>
      <vt:lpstr>Diapositivo 47</vt:lpstr>
      <vt:lpstr>Diapositivo 48</vt:lpstr>
      <vt:lpstr>Diapositivo 49</vt:lpstr>
      <vt:lpstr>Diapositivo 50</vt:lpstr>
      <vt:lpstr>2 de junho 1912 - 2012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Sifap</dc:creator>
  <cp:lastModifiedBy>Utilizador 1</cp:lastModifiedBy>
  <cp:revision>33</cp:revision>
  <dcterms:created xsi:type="dcterms:W3CDTF">2012-06-27T15:41:49Z</dcterms:created>
  <dcterms:modified xsi:type="dcterms:W3CDTF">2012-07-01T07:40:06Z</dcterms:modified>
</cp:coreProperties>
</file>